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
  </p:notesMasterIdLst>
  <p:handoutMasterIdLst>
    <p:handoutMasterId r:id="rId4"/>
  </p:handoutMasterIdLst>
  <p:sldIdLst>
    <p:sldId id="335" r:id="rId2"/>
  </p:sldIdLst>
  <p:sldSz cx="9144000" cy="6858000" type="screen4x3"/>
  <p:notesSz cx="7099300" cy="10236200"/>
  <p:defaultTextStyle>
    <a:defPPr>
      <a:defRPr lang="en-GB"/>
    </a:defPPr>
    <a:lvl1pPr algn="l" rtl="0" fontAlgn="base">
      <a:spcBef>
        <a:spcPct val="0"/>
      </a:spcBef>
      <a:spcAft>
        <a:spcPct val="0"/>
      </a:spcAft>
      <a:defRPr sz="900" i="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i="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900" i="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900" i="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900" i="1" kern="1200">
        <a:solidFill>
          <a:schemeClr val="bg1"/>
        </a:solidFill>
        <a:latin typeface="Arial" pitchFamily="34" charset="0"/>
        <a:ea typeface="+mn-ea"/>
        <a:cs typeface="Arial" pitchFamily="34" charset="0"/>
      </a:defRPr>
    </a:lvl5pPr>
    <a:lvl6pPr marL="2286000" algn="l" defTabSz="914400" rtl="0" eaLnBrk="1" latinLnBrk="0" hangingPunct="1">
      <a:defRPr sz="900" i="1" kern="1200">
        <a:solidFill>
          <a:schemeClr val="bg1"/>
        </a:solidFill>
        <a:latin typeface="Arial" pitchFamily="34" charset="0"/>
        <a:ea typeface="+mn-ea"/>
        <a:cs typeface="Arial" pitchFamily="34" charset="0"/>
      </a:defRPr>
    </a:lvl6pPr>
    <a:lvl7pPr marL="2743200" algn="l" defTabSz="914400" rtl="0" eaLnBrk="1" latinLnBrk="0" hangingPunct="1">
      <a:defRPr sz="900" i="1" kern="1200">
        <a:solidFill>
          <a:schemeClr val="bg1"/>
        </a:solidFill>
        <a:latin typeface="Arial" pitchFamily="34" charset="0"/>
        <a:ea typeface="+mn-ea"/>
        <a:cs typeface="Arial" pitchFamily="34" charset="0"/>
      </a:defRPr>
    </a:lvl7pPr>
    <a:lvl8pPr marL="3200400" algn="l" defTabSz="914400" rtl="0" eaLnBrk="1" latinLnBrk="0" hangingPunct="1">
      <a:defRPr sz="900" i="1" kern="1200">
        <a:solidFill>
          <a:schemeClr val="bg1"/>
        </a:solidFill>
        <a:latin typeface="Arial" pitchFamily="34" charset="0"/>
        <a:ea typeface="+mn-ea"/>
        <a:cs typeface="Arial" pitchFamily="34" charset="0"/>
      </a:defRPr>
    </a:lvl8pPr>
    <a:lvl9pPr marL="3657600" algn="l" defTabSz="914400" rtl="0" eaLnBrk="1" latinLnBrk="0" hangingPunct="1">
      <a:defRPr sz="900"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894B2"/>
    <a:srgbClr val="505050"/>
    <a:srgbClr val="00A300"/>
    <a:srgbClr val="743063"/>
    <a:srgbClr val="FFA300"/>
    <a:srgbClr val="FF0000"/>
    <a:srgbClr val="004990"/>
    <a:srgbClr val="A7A9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84287" autoAdjust="0"/>
  </p:normalViewPr>
  <p:slideViewPr>
    <p:cSldViewPr snapToGrid="0">
      <p:cViewPr varScale="1">
        <p:scale>
          <a:sx n="64" d="100"/>
          <a:sy n="64" d="100"/>
        </p:scale>
        <p:origin x="-571" y="-72"/>
      </p:cViewPr>
      <p:guideLst>
        <p:guide orient="horz" pos="2803"/>
        <p:guide orient="horz" pos="929"/>
        <p:guide orient="horz" pos="3061"/>
        <p:guide orient="horz" pos="1278"/>
        <p:guide orient="horz" pos="1323"/>
        <p:guide orient="horz" pos="2857"/>
        <p:guide orient="horz" pos="3050"/>
        <p:guide pos="137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82" y="150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3" name="Rectangle 3"/>
          <p:cNvSpPr>
            <a:spLocks noGrp="1" noChangeArrowheads="1"/>
          </p:cNvSpPr>
          <p:nvPr>
            <p:ph type="dt" sz="quarter" idx="1"/>
          </p:nvPr>
        </p:nvSpPr>
        <p:spPr bwMode="auto">
          <a:xfrm>
            <a:off x="402590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algn="r" defTabSz="946150">
              <a:defRPr sz="1200" i="0">
                <a:latin typeface="Arial" charset="0"/>
                <a:cs typeface="+mn-cs"/>
              </a:defRPr>
            </a:lvl1pPr>
          </a:lstStyle>
          <a:p>
            <a:pPr>
              <a:defRPr/>
            </a:pPr>
            <a:endParaRPr lang="en-GB"/>
          </a:p>
        </p:txBody>
      </p:sp>
      <p:sp>
        <p:nvSpPr>
          <p:cNvPr id="10244" name="Rectangle 4"/>
          <p:cNvSpPr>
            <a:spLocks noGrp="1" noChangeArrowheads="1"/>
          </p:cNvSpPr>
          <p:nvPr>
            <p:ph type="ftr" sz="quarter" idx="2"/>
          </p:nvPr>
        </p:nvSpPr>
        <p:spPr bwMode="auto">
          <a:xfrm>
            <a:off x="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5" name="Rectangle 5"/>
          <p:cNvSpPr>
            <a:spLocks noGrp="1" noChangeArrowheads="1"/>
          </p:cNvSpPr>
          <p:nvPr>
            <p:ph type="sldNum" sz="quarter" idx="3"/>
          </p:nvPr>
        </p:nvSpPr>
        <p:spPr bwMode="auto">
          <a:xfrm>
            <a:off x="402590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algn="r" defTabSz="946150">
              <a:defRPr sz="1200" i="0">
                <a:latin typeface="Arial" charset="0"/>
                <a:cs typeface="+mn-cs"/>
              </a:defRPr>
            </a:lvl1pPr>
          </a:lstStyle>
          <a:p>
            <a:pPr>
              <a:defRPr/>
            </a:pPr>
            <a:fld id="{44213157-9D0D-4E4A-ABB6-1469C050C00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987425" y="766763"/>
            <a:ext cx="5119688" cy="38401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3279775"/>
          </a:xfrm>
          <a:prstGeom prst="rect">
            <a:avLst/>
          </a:prstGeom>
          <a:noFill/>
          <a:ln w="12700">
            <a:noFill/>
            <a:miter lim="800000"/>
            <a:headEnd/>
            <a:tailEnd/>
          </a:ln>
          <a:effectLst/>
        </p:spPr>
        <p:txBody>
          <a:bodyPr vert="horz" wrap="square" lIns="94549" tIns="47274" rIns="94549" bIns="472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190500" algn="l" rtl="0" eaLnBrk="0" fontAlgn="base" hangingPunct="0">
      <a:spcBef>
        <a:spcPct val="30000"/>
      </a:spcBef>
      <a:spcAft>
        <a:spcPct val="0"/>
      </a:spcAft>
      <a:defRPr sz="800" kern="1200">
        <a:solidFill>
          <a:schemeClr val="tx1"/>
        </a:solidFill>
        <a:latin typeface="Arial" charset="0"/>
        <a:ea typeface="+mn-ea"/>
        <a:cs typeface="+mn-cs"/>
      </a:defRPr>
    </a:lvl2pPr>
    <a:lvl3pPr marL="381000" algn="l" rtl="0" eaLnBrk="0" fontAlgn="base" hangingPunct="0">
      <a:spcBef>
        <a:spcPct val="30000"/>
      </a:spcBef>
      <a:spcAft>
        <a:spcPct val="0"/>
      </a:spcAft>
      <a:defRPr sz="800" kern="1200">
        <a:solidFill>
          <a:schemeClr val="tx1"/>
        </a:solidFill>
        <a:latin typeface="Arial" charset="0"/>
        <a:ea typeface="+mn-ea"/>
        <a:cs typeface="+mn-cs"/>
      </a:defRPr>
    </a:lvl3pPr>
    <a:lvl4pPr marL="571500" algn="l" rtl="0" eaLnBrk="0" fontAlgn="base" hangingPunct="0">
      <a:spcBef>
        <a:spcPct val="30000"/>
      </a:spcBef>
      <a:spcAft>
        <a:spcPct val="0"/>
      </a:spcAft>
      <a:defRPr sz="800" kern="1200">
        <a:solidFill>
          <a:schemeClr val="tx1"/>
        </a:solidFill>
        <a:latin typeface="Arial" charset="0"/>
        <a:ea typeface="+mn-ea"/>
        <a:cs typeface="+mn-cs"/>
      </a:defRPr>
    </a:lvl4pPr>
    <a:lvl5pPr marL="7620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90D6E22B-5ABE-4CBD-BFFA-E5D1F2BB1F75}" type="datetimeFigureOut">
              <a:rPr lang="en-US"/>
              <a:pPr>
                <a:defRPr/>
              </a:pPr>
              <a:t>4/7/2016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F56983C-A255-472C-85FE-17BB39A7B0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133A5612-06F7-45F3-A8A4-46390C1473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39270FC4-D7E8-4A71-8319-D5CB163917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7C3F22CD-44C5-4FFF-855B-F406347C22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r>
              <a:rPr lang="en-GB"/>
              <a:t>Rolls-Royce proprietary information</a:t>
            </a:r>
          </a:p>
        </p:txBody>
      </p:sp>
      <p:sp>
        <p:nvSpPr>
          <p:cNvPr id="8" name="Slide Number Placeholder 5"/>
          <p:cNvSpPr>
            <a:spLocks noGrp="1"/>
          </p:cNvSpPr>
          <p:nvPr>
            <p:ph type="sldNum" sz="quarter" idx="12"/>
          </p:nvPr>
        </p:nvSpPr>
        <p:spPr/>
        <p:txBody>
          <a:bodyPr/>
          <a:lstStyle>
            <a:lvl1pPr>
              <a:defRPr/>
            </a:lvl1pPr>
            <a:extLst/>
          </a:lstStyle>
          <a:p>
            <a:pPr>
              <a:defRPr/>
            </a:pPr>
            <a:fld id="{0882B5EA-5778-4257-9B98-F85A7C0342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3EC64432-0508-4EC5-A7D5-9B1926BA3F5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r>
              <a:rPr lang="en-GB"/>
              <a:t>Rolls-Royce proprietary information</a:t>
            </a:r>
          </a:p>
        </p:txBody>
      </p:sp>
      <p:sp>
        <p:nvSpPr>
          <p:cNvPr id="9" name="Slide Number Placeholder 8"/>
          <p:cNvSpPr>
            <a:spLocks noGrp="1"/>
          </p:cNvSpPr>
          <p:nvPr>
            <p:ph type="sldNum" sz="quarter" idx="12"/>
          </p:nvPr>
        </p:nvSpPr>
        <p:spPr/>
        <p:txBody>
          <a:bodyPr/>
          <a:lstStyle>
            <a:lvl1pPr>
              <a:defRPr/>
            </a:lvl1pPr>
            <a:extLst/>
          </a:lstStyle>
          <a:p>
            <a:pPr>
              <a:defRPr/>
            </a:pPr>
            <a:fld id="{B1B6C837-C8A9-4817-BD6B-A98AEFEDD01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r>
              <a:rPr lang="en-GB"/>
              <a:t>Rolls-Royce proprietary information</a:t>
            </a:r>
          </a:p>
        </p:txBody>
      </p:sp>
      <p:sp>
        <p:nvSpPr>
          <p:cNvPr id="5" name="Slide Number Placeholder 4"/>
          <p:cNvSpPr>
            <a:spLocks noGrp="1"/>
          </p:cNvSpPr>
          <p:nvPr>
            <p:ph type="sldNum" sz="quarter" idx="12"/>
          </p:nvPr>
        </p:nvSpPr>
        <p:spPr/>
        <p:txBody>
          <a:bodyPr/>
          <a:lstStyle>
            <a:lvl1pPr>
              <a:defRPr/>
            </a:lvl1pPr>
            <a:extLst/>
          </a:lstStyle>
          <a:p>
            <a:pPr>
              <a:defRPr/>
            </a:pPr>
            <a:fld id="{00BB756A-D448-44A6-87E0-04CCB277768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4" name="Slide Number Placeholder 17"/>
          <p:cNvSpPr>
            <a:spLocks noGrp="1"/>
          </p:cNvSpPr>
          <p:nvPr>
            <p:ph type="sldNum" sz="quarter" idx="12"/>
          </p:nvPr>
        </p:nvSpPr>
        <p:spPr/>
        <p:txBody>
          <a:bodyPr/>
          <a:lstStyle>
            <a:lvl1pPr>
              <a:defRPr/>
            </a:lvl1pPr>
          </a:lstStyle>
          <a:p>
            <a:pPr>
              <a:defRPr/>
            </a:pPr>
            <a:fld id="{F0D00CBC-5DED-40BE-BBA6-694586900D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E7466411-3531-44E4-9527-AB665879587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GB"/>
              <a:t>Rolls-Royce proprietary information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05226B6-D0C6-40FD-8F74-0C30986895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Rolls-Royce proprietary information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27821B7-832E-4A63-975F-C1ADFF03AD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84" r:id="rId2"/>
    <p:sldLayoutId id="2147483889" r:id="rId3"/>
    <p:sldLayoutId id="2147483890" r:id="rId4"/>
    <p:sldLayoutId id="2147483891" r:id="rId5"/>
    <p:sldLayoutId id="2147483892" r:id="rId6"/>
    <p:sldLayoutId id="2147483885" r:id="rId7"/>
    <p:sldLayoutId id="2147483893" r:id="rId8"/>
    <p:sldLayoutId id="2147483894" r:id="rId9"/>
    <p:sldLayoutId id="2147483886" r:id="rId10"/>
    <p:sldLayoutId id="2147483887"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2.jpg@01CD23BA.60BF4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9" name="Group 43"/>
          <p:cNvGraphicFramePr>
            <a:graphicFrameLocks noGrp="1"/>
          </p:cNvGraphicFramePr>
          <p:nvPr/>
        </p:nvGraphicFramePr>
        <p:xfrm>
          <a:off x="127000" y="122238"/>
          <a:ext cx="8902700" cy="946150"/>
        </p:xfrm>
        <a:graphic>
          <a:graphicData uri="http://schemas.openxmlformats.org/drawingml/2006/table">
            <a:tbl>
              <a:tblPr/>
              <a:tblGrid>
                <a:gridCol w="2981325"/>
                <a:gridCol w="1468438"/>
                <a:gridCol w="3900487"/>
                <a:gridCol w="552450"/>
              </a:tblGrid>
              <a:tr h="4904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HS&amp;E INCIDENT BULLETIN</a:t>
                      </a: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Lucida Sans Unicode" pitchFamily="34" charset="0"/>
                          <a:cs typeface="Arial" pitchFamily="34" charset="0"/>
                        </a:rPr>
                        <a:t>2nd Quarter 2013</a:t>
                      </a: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Lucida Sans Unicode" pitchFamily="34" charset="0"/>
                        <a:cs typeface="Arial" pitchFamily="34" charset="0"/>
                      </a:endParaRP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r>
              <a:tr h="455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Lucida Sans Unicode" pitchFamily="34" charset="0"/>
                          <a:cs typeface="Arial" pitchFamily="34" charset="0"/>
                        </a:rPr>
                        <a:t>Location: United States</a:t>
                      </a:r>
                    </a:p>
                  </a:txBody>
                  <a:tcPr marL="108000" marR="108000" marT="0" marB="0" anchor="ctr"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Lucida Sans Unicode" pitchFamily="34" charset="0"/>
                          <a:cs typeface="Arial" pitchFamily="34" charset="0"/>
                        </a:rPr>
                        <a:t>Type of incident</a:t>
                      </a:r>
                      <a:r>
                        <a:rPr kumimoji="0" lang="en-GB" sz="1200" b="0" i="1" u="none" strike="noStrike" cap="none" normalizeH="0" baseline="0" dirty="0" smtClean="0">
                          <a:ln>
                            <a:noFill/>
                          </a:ln>
                          <a:solidFill>
                            <a:schemeClr val="bg1"/>
                          </a:solidFill>
                          <a:effectLst/>
                          <a:latin typeface="Lucida Sans Unicode" pitchFamily="34" charset="0"/>
                          <a:cs typeface="Arial" pitchFamily="34" charset="0"/>
                        </a:rPr>
                        <a:t> (Laceration, Struck by, Fracture)</a:t>
                      </a:r>
                    </a:p>
                  </a:txBody>
                  <a:tcPr marL="108000" marR="108000" marT="0" marB="0" anchor="ctr"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r>
            </a:tbl>
          </a:graphicData>
        </a:graphic>
      </p:graphicFrame>
      <p:graphicFrame>
        <p:nvGraphicFramePr>
          <p:cNvPr id="9256" name="Group 40"/>
          <p:cNvGraphicFramePr>
            <a:graphicFrameLocks noGrp="1"/>
          </p:cNvGraphicFramePr>
          <p:nvPr/>
        </p:nvGraphicFramePr>
        <p:xfrm>
          <a:off x="123825" y="1157288"/>
          <a:ext cx="8907463" cy="5115856"/>
        </p:xfrm>
        <a:graphic>
          <a:graphicData uri="http://schemas.openxmlformats.org/drawingml/2006/table">
            <a:tbl>
              <a:tblPr/>
              <a:tblGrid>
                <a:gridCol w="4448175"/>
                <a:gridCol w="115400"/>
                <a:gridCol w="4113088"/>
                <a:gridCol w="115400"/>
                <a:gridCol w="115400"/>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Lucida Sans Unicode" pitchFamily="34" charset="0"/>
                          <a:cs typeface="Arial" pitchFamily="34" charset="0"/>
                        </a:rPr>
                        <a:t>Summary:</a:t>
                      </a:r>
                    </a:p>
                  </a:txBody>
                  <a:tcPr marL="9000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c rowSpan="2"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txBody>
                  <a:tcPr marL="90000" marR="90000" marT="90000" marB="90000"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241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baseline="0" dirty="0" smtClean="0">
                          <a:solidFill>
                            <a:schemeClr val="tx1"/>
                          </a:solidFill>
                          <a:latin typeface="+mn-lt"/>
                          <a:ea typeface="+mn-ea"/>
                          <a:cs typeface="+mn-cs"/>
                        </a:rPr>
                        <a:t>Operator was setting up Outer Diffuser on a boring mill while using bottle jacks with swivel heads to level the work piece. When adjusting the bottle jacks all of the swivel heads tilted the same direction causing the work piece to slide off of the bottle jacks striking the operators left ring &amp; middle fingers.</a:t>
                      </a:r>
                      <a:endParaRPr kumimoji="0" lang="en-GB" sz="2000" b="0" i="0" u="none" strike="noStrike" cap="none" normalizeH="0" baseline="0" dirty="0" smtClean="0">
                        <a:ln>
                          <a:noFill/>
                        </a:ln>
                        <a:solidFill>
                          <a:schemeClr val="tx1"/>
                        </a:solidFill>
                        <a:effectLst/>
                        <a:latin typeface="Lucida Sans Unicode" pitchFamily="34" charset="0"/>
                        <a:cs typeface="Arial" pitchFamily="34" charset="0"/>
                      </a:endParaRPr>
                    </a:p>
                  </a:txBody>
                  <a:tcPr marL="90000" marR="90000" marT="90000" marB="90000"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Root Causes</a:t>
                      </a:r>
                      <a:r>
                        <a:rPr kumimoji="0" lang="en-GB" sz="1000" b="1" i="0" u="none" strike="noStrike" cap="none" normalizeH="0" baseline="0" smtClean="0">
                          <a:ln>
                            <a:noFill/>
                          </a:ln>
                          <a:solidFill>
                            <a:schemeClr val="bg1"/>
                          </a:solidFill>
                          <a:effectLst/>
                          <a:latin typeface="Lucida Sans Unicode" pitchFamily="34" charset="0"/>
                          <a:cs typeface="Arial" pitchFamily="34" charset="0"/>
                        </a:rPr>
                        <a:t>:</a:t>
                      </a:r>
                    </a:p>
                  </a:txBody>
                  <a:tcPr marL="9000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Actions Taken Thus Far: Next Steps</a:t>
                      </a:r>
                    </a:p>
                  </a:txBody>
                  <a:tcPr marL="9000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8762">
                <a:tc rowSpan="2">
                  <a:txBody>
                    <a:bodyPr/>
                    <a:lstStyle/>
                    <a:p>
                      <a:pPr marL="228600" marR="0" lvl="0" indent="-228600" algn="l" defTabSz="914400" rtl="0" eaLnBrk="1" fontAlgn="base" latinLnBrk="0" hangingPunct="1">
                        <a:lnSpc>
                          <a:spcPct val="100000"/>
                        </a:lnSpc>
                        <a:spcBef>
                          <a:spcPct val="0"/>
                        </a:spcBef>
                        <a:spcAft>
                          <a:spcPts val="600"/>
                        </a:spcAft>
                        <a:buClrTx/>
                        <a:buSzTx/>
                        <a:buFont typeface="+mj-lt"/>
                        <a:buNone/>
                        <a:tabLst/>
                      </a:pPr>
                      <a:r>
                        <a:rPr kumimoji="0" lang="en-US" sz="1800" b="0" i="0" u="none" strike="noStrike" kern="1200" baseline="0" dirty="0" smtClean="0">
                          <a:solidFill>
                            <a:schemeClr val="tx1"/>
                          </a:solidFill>
                          <a:latin typeface="+mn-lt"/>
                          <a:ea typeface="+mn-ea"/>
                          <a:cs typeface="+mn-cs"/>
                        </a:rPr>
                        <a:t>Training, Inadequate Ability to Recognize Hazards, Change Management, Housekeeping, </a:t>
                      </a:r>
                      <a:endParaRPr kumimoji="0" lang="en-GB" sz="1400" b="0" i="0" u="none" strike="noStrike" cap="none" normalizeH="0" baseline="0" dirty="0" smtClean="0">
                        <a:ln>
                          <a:noFill/>
                        </a:ln>
                        <a:solidFill>
                          <a:schemeClr val="tx1"/>
                        </a:solidFill>
                        <a:effectLst/>
                        <a:latin typeface="Lucida Sans Unicode" pitchFamily="34" charset="0"/>
                        <a:cs typeface="Arial" pitchFamily="34" charset="0"/>
                      </a:endParaRPr>
                    </a:p>
                  </a:txBody>
                  <a:tcPr marL="90000" marR="90000" marT="90000" marB="90000"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L="90000" marR="0" marT="0" marB="0" anchor="ctr" horzOverflow="overflow">
                    <a:lnL w="28575"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1400" dirty="0" smtClean="0"/>
                        <a:t>Re-evaluate &amp; revise operator training plan, risk assessment’s and JHA’s, Eliminate the use of bottle jacks during set-ups by using standard and adjustable parallels,</a:t>
                      </a:r>
                      <a:r>
                        <a:rPr lang="en-US" sz="1400" baseline="0" dirty="0" smtClean="0"/>
                        <a:t> Add additional cribbing as a last resort. </a:t>
                      </a:r>
                      <a:endParaRPr lang="en-US" sz="1400" dirty="0"/>
                    </a:p>
                  </a:txBody>
                  <a:tcPr marL="90000" marR="0" marT="0" marB="0"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endParaRPr lang="en-US"/>
                    </a:p>
                  </a:txBody>
                  <a:tcPr marL="90000" marR="0" marT="0" marB="0"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endParaRPr lang="en-US" dirty="0"/>
                    </a:p>
                  </a:txBody>
                  <a:tcPr marL="0" marR="0" marT="0" marB="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r>
              <a:tr h="3127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Lucida Sans Unicode" pitchFamily="34" charset="0"/>
                        <a:cs typeface="Arial" pitchFamily="34" charset="0"/>
                      </a:endParaRPr>
                    </a:p>
                  </a:txBody>
                  <a:tcPr marL="90000" marR="0" marT="0" marB="0" anchor="ctr"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Lucida Sans Unicode" pitchFamily="34" charset="0"/>
                        <a:cs typeface="Arial" pitchFamily="34" charset="0"/>
                      </a:endParaRPr>
                    </a:p>
                  </a:txBody>
                  <a:tcPr marL="90000" marR="0" marT="0" marB="0" anchor="ctr" horzOverflow="overflow">
                    <a:lnL>
                      <a:noFill/>
                    </a:lnL>
                    <a:lnR w="635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pic>
        <p:nvPicPr>
          <p:cNvPr id="9247" name="Picture 35" descr="cid:image002.jpg@01CD23BA.60BF4750"/>
          <p:cNvPicPr>
            <a:picLocks noChangeAspect="1" noChangeArrowheads="1"/>
          </p:cNvPicPr>
          <p:nvPr/>
        </p:nvPicPr>
        <p:blipFill>
          <a:blip r:embed="rId3" r:link="rId4" cstate="print"/>
          <a:srcRect/>
          <a:stretch>
            <a:fillRect/>
          </a:stretch>
        </p:blipFill>
        <p:spPr bwMode="auto">
          <a:xfrm>
            <a:off x="4924425" y="5888038"/>
            <a:ext cx="3956050" cy="969962"/>
          </a:xfrm>
          <a:prstGeom prst="rect">
            <a:avLst/>
          </a:prstGeom>
          <a:noFill/>
          <a:ln w="9525">
            <a:noFill/>
            <a:miter lim="800000"/>
            <a:headEnd/>
            <a:tailEnd/>
          </a:ln>
        </p:spPr>
      </p:pic>
      <p:pic>
        <p:nvPicPr>
          <p:cNvPr id="9248" name="Picture 32"/>
          <p:cNvPicPr>
            <a:picLocks noChangeAspect="1" noChangeArrowheads="1"/>
          </p:cNvPicPr>
          <p:nvPr/>
        </p:nvPicPr>
        <p:blipFill>
          <a:blip r:embed="rId5" cstate="print"/>
          <a:srcRect/>
          <a:stretch>
            <a:fillRect/>
          </a:stretch>
        </p:blipFill>
        <p:spPr bwMode="auto">
          <a:xfrm>
            <a:off x="4635500" y="1185863"/>
            <a:ext cx="4354513" cy="2860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8670</TotalTime>
  <Words>138</Words>
  <Application>Microsoft Office PowerPoint</Application>
  <PresentationFormat>On-screen Show (4:3)</PresentationFormat>
  <Paragraphs>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Slide 1</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Rolls Royce</dc:creator>
  <dc:description>Developed by Operandi Limited</dc:description>
  <cp:lastModifiedBy>dell</cp:lastModifiedBy>
  <cp:revision>462</cp:revision>
  <cp:lastPrinted>2003-11-04T16:53:27Z</cp:lastPrinted>
  <dcterms:created xsi:type="dcterms:W3CDTF">2004-01-23T18:06:09Z</dcterms:created>
  <dcterms:modified xsi:type="dcterms:W3CDTF">2016-04-07T17:29:20Z</dcterms:modified>
</cp:coreProperties>
</file>